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59" r:id="rId4"/>
    <p:sldId id="257" r:id="rId5"/>
    <p:sldId id="261" r:id="rId6"/>
    <p:sldId id="265" r:id="rId7"/>
    <p:sldId id="262" r:id="rId8"/>
    <p:sldId id="266" r:id="rId9"/>
    <p:sldId id="268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FCBBE8-61EE-40F2-9EB6-1D298BF8D1B5}" type="doc">
      <dgm:prSet loTypeId="urn:microsoft.com/office/officeart/2005/8/layout/target1" loCatId="relationship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6C922E-A3DE-45C8-AF44-EB9A50603D9F}">
      <dgm:prSet phldrT="[Text]" phldr="0"/>
      <dgm:spPr/>
      <dgm:t>
        <a:bodyPr/>
        <a:lstStyle/>
        <a:p>
          <a:r>
            <a:rPr lang="en-US" dirty="0">
              <a:solidFill>
                <a:schemeClr val="accent1">
                  <a:lumMod val="50000"/>
                </a:schemeClr>
              </a:solidFill>
            </a:rPr>
            <a:t>Cultural Preservation</a:t>
          </a:r>
        </a:p>
      </dgm:t>
    </dgm:pt>
    <dgm:pt modelId="{2C96FEDD-C917-49B3-B6A0-A788FD5582A1}" type="parTrans" cxnId="{D78A2D70-A6A2-40FB-94A6-2B27BC17ABA9}">
      <dgm:prSet/>
      <dgm:spPr/>
      <dgm:t>
        <a:bodyPr/>
        <a:lstStyle/>
        <a:p>
          <a:endParaRPr lang="en-US"/>
        </a:p>
      </dgm:t>
    </dgm:pt>
    <dgm:pt modelId="{4E69D8FB-6351-4AB4-837F-7435FBA70BA4}" type="sibTrans" cxnId="{D78A2D70-A6A2-40FB-94A6-2B27BC17ABA9}">
      <dgm:prSet/>
      <dgm:spPr/>
      <dgm:t>
        <a:bodyPr/>
        <a:lstStyle/>
        <a:p>
          <a:endParaRPr lang="en-US"/>
        </a:p>
      </dgm:t>
    </dgm:pt>
    <dgm:pt modelId="{87F27FE7-B629-4AEB-99ED-38CD80C48E6C}">
      <dgm:prSet phldrT="[Text]" phldr="0"/>
      <dgm:spPr/>
      <dgm:t>
        <a:bodyPr/>
        <a:lstStyle/>
        <a:p>
          <a:r>
            <a:rPr lang="en-US" dirty="0">
              <a:solidFill>
                <a:schemeClr val="accent2"/>
              </a:solidFill>
            </a:rPr>
            <a:t>Economic Justice</a:t>
          </a:r>
        </a:p>
      </dgm:t>
    </dgm:pt>
    <dgm:pt modelId="{5CF53EF9-E02A-4070-B873-5CB249BA54DF}" type="parTrans" cxnId="{65AF2BF0-ABD1-47B4-B68D-5E3E2D4562C2}">
      <dgm:prSet/>
      <dgm:spPr/>
      <dgm:t>
        <a:bodyPr/>
        <a:lstStyle/>
        <a:p>
          <a:endParaRPr lang="en-US"/>
        </a:p>
      </dgm:t>
    </dgm:pt>
    <dgm:pt modelId="{E697EAA2-8708-42CB-9179-B8EC86B39597}" type="sibTrans" cxnId="{65AF2BF0-ABD1-47B4-B68D-5E3E2D4562C2}">
      <dgm:prSet/>
      <dgm:spPr/>
      <dgm:t>
        <a:bodyPr/>
        <a:lstStyle/>
        <a:p>
          <a:endParaRPr lang="en-US"/>
        </a:p>
      </dgm:t>
    </dgm:pt>
    <dgm:pt modelId="{F7FE74FB-69B3-42FF-817B-D98BA477B499}">
      <dgm:prSet phldrT="[Text]" phldr="0"/>
      <dgm:spPr/>
      <dgm:t>
        <a:bodyPr/>
        <a:lstStyle/>
        <a:p>
          <a:r>
            <a:rPr lang="en-US" dirty="0">
              <a:solidFill>
                <a:schemeClr val="accent1"/>
              </a:solidFill>
            </a:rPr>
            <a:t>Digital Inclusion</a:t>
          </a:r>
        </a:p>
      </dgm:t>
    </dgm:pt>
    <dgm:pt modelId="{912030B7-71E0-4C2B-8D1F-92C64E6850B4}" type="parTrans" cxnId="{ED567DA3-341A-47E8-A1A3-D45EFC05AE46}">
      <dgm:prSet/>
      <dgm:spPr/>
      <dgm:t>
        <a:bodyPr/>
        <a:lstStyle/>
        <a:p>
          <a:endParaRPr lang="en-US"/>
        </a:p>
      </dgm:t>
    </dgm:pt>
    <dgm:pt modelId="{698D18A7-FD5A-49CF-9A74-6C77FBADC632}" type="sibTrans" cxnId="{ED567DA3-341A-47E8-A1A3-D45EFC05AE46}">
      <dgm:prSet/>
      <dgm:spPr/>
      <dgm:t>
        <a:bodyPr/>
        <a:lstStyle/>
        <a:p>
          <a:endParaRPr lang="en-US"/>
        </a:p>
      </dgm:t>
    </dgm:pt>
    <dgm:pt modelId="{66D2E615-4A5E-4750-9622-AD9221780275}" type="pres">
      <dgm:prSet presAssocID="{15FCBBE8-61EE-40F2-9EB6-1D298BF8D1B5}" presName="composite" presStyleCnt="0">
        <dgm:presLayoutVars>
          <dgm:chMax val="5"/>
          <dgm:dir/>
          <dgm:resizeHandles val="exact"/>
        </dgm:presLayoutVars>
      </dgm:prSet>
      <dgm:spPr/>
    </dgm:pt>
    <dgm:pt modelId="{503118E2-D522-4AE5-BC97-D141224FAB1F}" type="pres">
      <dgm:prSet presAssocID="{566C922E-A3DE-45C8-AF44-EB9A50603D9F}" presName="circle1" presStyleLbl="lnNode1" presStyleIdx="0" presStyleCnt="3" custLinFactNeighborX="48071" custLinFactNeighborY="-45324"/>
      <dgm:spPr>
        <a:solidFill>
          <a:srgbClr val="002060"/>
        </a:solidFill>
      </dgm:spPr>
    </dgm:pt>
    <dgm:pt modelId="{3D1D155E-B5A5-4458-BB71-B84F4923BEB0}" type="pres">
      <dgm:prSet presAssocID="{566C922E-A3DE-45C8-AF44-EB9A50603D9F}" presName="text1" presStyleLbl="revTx" presStyleIdx="0" presStyleCnt="3" custScaleX="264019" custScaleY="69232" custLinFactNeighborX="87780" custLinFactNeighborY="-7692">
        <dgm:presLayoutVars>
          <dgm:bulletEnabled val="1"/>
        </dgm:presLayoutVars>
      </dgm:prSet>
      <dgm:spPr/>
    </dgm:pt>
    <dgm:pt modelId="{C57BBC8C-6184-4D16-A68D-D5783562151D}" type="pres">
      <dgm:prSet presAssocID="{566C922E-A3DE-45C8-AF44-EB9A50603D9F}" presName="line1" presStyleLbl="callout" presStyleIdx="0" presStyleCnt="6" custLinFactY="-24508" custLinFactNeighborX="41328" custLinFactNeighborY="-100000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/>
    </dgm:pt>
    <dgm:pt modelId="{DEC55DC8-483E-4CED-B444-D0AEAFA075D5}" type="pres">
      <dgm:prSet presAssocID="{566C922E-A3DE-45C8-AF44-EB9A50603D9F}" presName="d1" presStyleLbl="callout" presStyleIdx="1" presStyleCnt="6" custLinFactNeighborX="10865" custLinFactNeighborY="-1918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/>
    </dgm:pt>
    <dgm:pt modelId="{C552934E-ED3F-45DE-ABDC-FE5B39BD9F54}" type="pres">
      <dgm:prSet presAssocID="{87F27FE7-B629-4AEB-99ED-38CD80C48E6C}" presName="circle2" presStyleLbl="lnNode1" presStyleIdx="1" presStyleCnt="3" custLinFactNeighborX="16024" custLinFactNeighborY="-15703"/>
      <dgm:spPr>
        <a:solidFill>
          <a:schemeClr val="accent2"/>
        </a:solidFill>
      </dgm:spPr>
    </dgm:pt>
    <dgm:pt modelId="{A89F759D-EB7C-4FC1-B311-5C5CA9078799}" type="pres">
      <dgm:prSet presAssocID="{87F27FE7-B629-4AEB-99ED-38CD80C48E6C}" presName="text2" presStyleLbl="revTx" presStyleIdx="1" presStyleCnt="3" custScaleX="155212" custScaleY="59336" custLinFactNeighborX="21839">
        <dgm:presLayoutVars>
          <dgm:bulletEnabled val="1"/>
        </dgm:presLayoutVars>
      </dgm:prSet>
      <dgm:spPr/>
    </dgm:pt>
    <dgm:pt modelId="{7A313453-974B-4A19-BA7B-783CB27DFC04}" type="pres">
      <dgm:prSet presAssocID="{87F27FE7-B629-4AEB-99ED-38CD80C48E6C}" presName="line2" presStyleLbl="callout" presStyleIdx="2" presStyleCnt="6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/>
    </dgm:pt>
    <dgm:pt modelId="{25D50FC9-829C-4208-B4D6-0C69BA15FCFE}" type="pres">
      <dgm:prSet presAssocID="{87F27FE7-B629-4AEB-99ED-38CD80C48E6C}" presName="d2" presStyleLbl="callout" presStyleIdx="3" presStyleCnt="6">
        <dgm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/>
    </dgm:pt>
    <dgm:pt modelId="{8CB2A94D-1F3A-4BD1-A858-FE963A254961}" type="pres">
      <dgm:prSet presAssocID="{F7FE74FB-69B3-42FF-817B-D98BA477B499}" presName="circle3" presStyleLbl="lnNode1" presStyleIdx="2" presStyleCnt="3" custLinFactNeighborX="10753" custLinFactNeighborY="-11501"/>
      <dgm:spPr>
        <a:solidFill>
          <a:srgbClr val="0070C0"/>
        </a:solidFill>
      </dgm:spPr>
    </dgm:pt>
    <dgm:pt modelId="{90A72FEB-55AB-42DC-855A-173D28D70CF4}" type="pres">
      <dgm:prSet presAssocID="{F7FE74FB-69B3-42FF-817B-D98BA477B499}" presName="text3" presStyleLbl="revTx" presStyleIdx="2" presStyleCnt="3" custScaleX="151074" custScaleY="87270" custLinFactNeighborX="21839" custLinFactNeighborY="2660">
        <dgm:presLayoutVars>
          <dgm:bulletEnabled val="1"/>
        </dgm:presLayoutVars>
      </dgm:prSet>
      <dgm:spPr/>
    </dgm:pt>
    <dgm:pt modelId="{A5206555-C9B8-4E20-ACE3-58666EE3D38D}" type="pres">
      <dgm:prSet presAssocID="{F7FE74FB-69B3-42FF-817B-D98BA477B499}" presName="line3" presStyleLbl="callout" presStyleIdx="4" presStyleCnt="6"/>
      <dgm:spPr>
        <a:ln>
          <a:solidFill>
            <a:schemeClr val="tx1"/>
          </a:solidFill>
        </a:ln>
      </dgm:spPr>
    </dgm:pt>
    <dgm:pt modelId="{814FB79C-71D4-4648-8738-27C5E7AD68D9}" type="pres">
      <dgm:prSet presAssocID="{F7FE74FB-69B3-42FF-817B-D98BA477B499}" presName="d3" presStyleLbl="callout" presStyleIdx="5" presStyleCnt="6"/>
      <dgm:spPr>
        <a:ln>
          <a:solidFill>
            <a:schemeClr val="tx1"/>
          </a:solidFill>
        </a:ln>
      </dgm:spPr>
    </dgm:pt>
  </dgm:ptLst>
  <dgm:cxnLst>
    <dgm:cxn modelId="{F013A619-05C8-4A83-8395-6FA6B2B9FBDE}" type="presOf" srcId="{F7FE74FB-69B3-42FF-817B-D98BA477B499}" destId="{90A72FEB-55AB-42DC-855A-173D28D70CF4}" srcOrd="0" destOrd="0" presId="urn:microsoft.com/office/officeart/2005/8/layout/target1"/>
    <dgm:cxn modelId="{9CFC6E4E-2FD3-4667-BF3D-0AFFE831966E}" type="presOf" srcId="{15FCBBE8-61EE-40F2-9EB6-1D298BF8D1B5}" destId="{66D2E615-4A5E-4750-9622-AD9221780275}" srcOrd="0" destOrd="0" presId="urn:microsoft.com/office/officeart/2005/8/layout/target1"/>
    <dgm:cxn modelId="{D78A2D70-A6A2-40FB-94A6-2B27BC17ABA9}" srcId="{15FCBBE8-61EE-40F2-9EB6-1D298BF8D1B5}" destId="{566C922E-A3DE-45C8-AF44-EB9A50603D9F}" srcOrd="0" destOrd="0" parTransId="{2C96FEDD-C917-49B3-B6A0-A788FD5582A1}" sibTransId="{4E69D8FB-6351-4AB4-837F-7435FBA70BA4}"/>
    <dgm:cxn modelId="{E1B4DE95-1B7E-4939-B325-87FFD383A5EF}" type="presOf" srcId="{87F27FE7-B629-4AEB-99ED-38CD80C48E6C}" destId="{A89F759D-EB7C-4FC1-B311-5C5CA9078799}" srcOrd="0" destOrd="0" presId="urn:microsoft.com/office/officeart/2005/8/layout/target1"/>
    <dgm:cxn modelId="{ED567DA3-341A-47E8-A1A3-D45EFC05AE46}" srcId="{15FCBBE8-61EE-40F2-9EB6-1D298BF8D1B5}" destId="{F7FE74FB-69B3-42FF-817B-D98BA477B499}" srcOrd="2" destOrd="0" parTransId="{912030B7-71E0-4C2B-8D1F-92C64E6850B4}" sibTransId="{698D18A7-FD5A-49CF-9A74-6C77FBADC632}"/>
    <dgm:cxn modelId="{2E5A9BA8-32CD-46A4-AB74-43D3588D89A2}" type="presOf" srcId="{566C922E-A3DE-45C8-AF44-EB9A50603D9F}" destId="{3D1D155E-B5A5-4458-BB71-B84F4923BEB0}" srcOrd="0" destOrd="0" presId="urn:microsoft.com/office/officeart/2005/8/layout/target1"/>
    <dgm:cxn modelId="{65AF2BF0-ABD1-47B4-B68D-5E3E2D4562C2}" srcId="{15FCBBE8-61EE-40F2-9EB6-1D298BF8D1B5}" destId="{87F27FE7-B629-4AEB-99ED-38CD80C48E6C}" srcOrd="1" destOrd="0" parTransId="{5CF53EF9-E02A-4070-B873-5CB249BA54DF}" sibTransId="{E697EAA2-8708-42CB-9179-B8EC86B39597}"/>
    <dgm:cxn modelId="{9235A638-6BB9-4605-8DF8-C6043850E606}" type="presParOf" srcId="{66D2E615-4A5E-4750-9622-AD9221780275}" destId="{503118E2-D522-4AE5-BC97-D141224FAB1F}" srcOrd="0" destOrd="0" presId="urn:microsoft.com/office/officeart/2005/8/layout/target1"/>
    <dgm:cxn modelId="{EE9AE4E0-D706-4A3A-BD59-EA050A645C5F}" type="presParOf" srcId="{66D2E615-4A5E-4750-9622-AD9221780275}" destId="{3D1D155E-B5A5-4458-BB71-B84F4923BEB0}" srcOrd="1" destOrd="0" presId="urn:microsoft.com/office/officeart/2005/8/layout/target1"/>
    <dgm:cxn modelId="{A1B4E907-6186-4DAB-81A9-3753EE43687C}" type="presParOf" srcId="{66D2E615-4A5E-4750-9622-AD9221780275}" destId="{C57BBC8C-6184-4D16-A68D-D5783562151D}" srcOrd="2" destOrd="0" presId="urn:microsoft.com/office/officeart/2005/8/layout/target1"/>
    <dgm:cxn modelId="{8BDBE874-A170-414A-B204-1CD7276FCBD0}" type="presParOf" srcId="{66D2E615-4A5E-4750-9622-AD9221780275}" destId="{DEC55DC8-483E-4CED-B444-D0AEAFA075D5}" srcOrd="3" destOrd="0" presId="urn:microsoft.com/office/officeart/2005/8/layout/target1"/>
    <dgm:cxn modelId="{48C3F4F1-46D6-41CB-ABC6-05B55F86AAA0}" type="presParOf" srcId="{66D2E615-4A5E-4750-9622-AD9221780275}" destId="{C552934E-ED3F-45DE-ABDC-FE5B39BD9F54}" srcOrd="4" destOrd="0" presId="urn:microsoft.com/office/officeart/2005/8/layout/target1"/>
    <dgm:cxn modelId="{5510C6A1-9A9F-47F2-97E5-276CF2DAAAC4}" type="presParOf" srcId="{66D2E615-4A5E-4750-9622-AD9221780275}" destId="{A89F759D-EB7C-4FC1-B311-5C5CA9078799}" srcOrd="5" destOrd="0" presId="urn:microsoft.com/office/officeart/2005/8/layout/target1"/>
    <dgm:cxn modelId="{2E16C51A-7F9B-4462-BB1B-660E250E01B7}" type="presParOf" srcId="{66D2E615-4A5E-4750-9622-AD9221780275}" destId="{7A313453-974B-4A19-BA7B-783CB27DFC04}" srcOrd="6" destOrd="0" presId="urn:microsoft.com/office/officeart/2005/8/layout/target1"/>
    <dgm:cxn modelId="{1426F0BC-DB6D-4A25-B951-ECBE4E8B62B0}" type="presParOf" srcId="{66D2E615-4A5E-4750-9622-AD9221780275}" destId="{25D50FC9-829C-4208-B4D6-0C69BA15FCFE}" srcOrd="7" destOrd="0" presId="urn:microsoft.com/office/officeart/2005/8/layout/target1"/>
    <dgm:cxn modelId="{4BD12D27-37CC-45C2-9834-3CCDCA785DCD}" type="presParOf" srcId="{66D2E615-4A5E-4750-9622-AD9221780275}" destId="{8CB2A94D-1F3A-4BD1-A858-FE963A254961}" srcOrd="8" destOrd="0" presId="urn:microsoft.com/office/officeart/2005/8/layout/target1"/>
    <dgm:cxn modelId="{28B560C1-BF5F-444C-9EF6-72FE80FD634C}" type="presParOf" srcId="{66D2E615-4A5E-4750-9622-AD9221780275}" destId="{90A72FEB-55AB-42DC-855A-173D28D70CF4}" srcOrd="9" destOrd="0" presId="urn:microsoft.com/office/officeart/2005/8/layout/target1"/>
    <dgm:cxn modelId="{EF039372-488C-44A5-B756-2D2EFB2B1629}" type="presParOf" srcId="{66D2E615-4A5E-4750-9622-AD9221780275}" destId="{A5206555-C9B8-4E20-ACE3-58666EE3D38D}" srcOrd="10" destOrd="0" presId="urn:microsoft.com/office/officeart/2005/8/layout/target1"/>
    <dgm:cxn modelId="{399520A2-E2BB-4231-AE58-E6703F5304CC}" type="presParOf" srcId="{66D2E615-4A5E-4750-9622-AD9221780275}" destId="{814FB79C-71D4-4648-8738-27C5E7AD68D9}" srcOrd="11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BC3044-85A4-4B46-99C0-754AA6799408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F8D2B8-5F40-4AA2-8470-C1E5B12657B9}">
      <dgm:prSet phldrT="[Text]" phldr="0" custT="1"/>
      <dgm:spPr/>
      <dgm:t>
        <a:bodyPr/>
        <a:lstStyle/>
        <a:p>
          <a:r>
            <a:rPr lang="en-US" sz="5400" dirty="0"/>
            <a:t>Stakeholders</a:t>
          </a:r>
        </a:p>
      </dgm:t>
    </dgm:pt>
    <dgm:pt modelId="{424765DE-E875-4E41-82C5-4026855DBF18}" type="parTrans" cxnId="{EC22C38D-D088-4006-80D2-7E87E96DA1EC}">
      <dgm:prSet/>
      <dgm:spPr/>
      <dgm:t>
        <a:bodyPr/>
        <a:lstStyle/>
        <a:p>
          <a:endParaRPr lang="en-US"/>
        </a:p>
      </dgm:t>
    </dgm:pt>
    <dgm:pt modelId="{8025F938-3BBC-491C-A078-B4AE9F1B649E}" type="sibTrans" cxnId="{EC22C38D-D088-4006-80D2-7E87E96DA1EC}">
      <dgm:prSet/>
      <dgm:spPr/>
      <dgm:t>
        <a:bodyPr/>
        <a:lstStyle/>
        <a:p>
          <a:endParaRPr lang="en-US"/>
        </a:p>
      </dgm:t>
    </dgm:pt>
    <dgm:pt modelId="{AE40BC05-058D-4CB4-8784-F0710A36EB61}">
      <dgm:prSet phldrT="[Text]" phldr="0"/>
      <dgm:spPr/>
      <dgm:t>
        <a:bodyPr/>
        <a:lstStyle/>
        <a:p>
          <a:r>
            <a:rPr lang="en-US" b="1" dirty="0"/>
            <a:t>Artisans and Buyers</a:t>
          </a:r>
        </a:p>
      </dgm:t>
    </dgm:pt>
    <dgm:pt modelId="{94780A8A-1C11-410B-871C-E93363F9EF18}" type="parTrans" cxnId="{1E685D0D-7DEB-41CE-9447-CE9625861223}">
      <dgm:prSet/>
      <dgm:spPr/>
      <dgm:t>
        <a:bodyPr/>
        <a:lstStyle/>
        <a:p>
          <a:endParaRPr lang="en-US"/>
        </a:p>
      </dgm:t>
    </dgm:pt>
    <dgm:pt modelId="{404BD700-ADEB-45FA-8C9B-4C1C44348CB1}" type="sibTrans" cxnId="{1E685D0D-7DEB-41CE-9447-CE9625861223}">
      <dgm:prSet/>
      <dgm:spPr/>
      <dgm:t>
        <a:bodyPr/>
        <a:lstStyle/>
        <a:p>
          <a:endParaRPr lang="en-US"/>
        </a:p>
      </dgm:t>
    </dgm:pt>
    <dgm:pt modelId="{BA985600-E674-4453-ABEB-4D1E03EC7A3D}">
      <dgm:prSet phldrT="[Text]" phldr="0"/>
      <dgm:spPr/>
      <dgm:t>
        <a:bodyPr/>
        <a:lstStyle/>
        <a:p>
          <a:r>
            <a:rPr lang="en-US" b="1" dirty="0"/>
            <a:t>Regulatory/Support</a:t>
          </a:r>
        </a:p>
      </dgm:t>
    </dgm:pt>
    <dgm:pt modelId="{82587CD2-7DF4-4839-A15C-205DC83F7E30}" type="parTrans" cxnId="{30562035-E91B-41C5-8247-49706BBC094C}">
      <dgm:prSet/>
      <dgm:spPr/>
      <dgm:t>
        <a:bodyPr/>
        <a:lstStyle/>
        <a:p>
          <a:endParaRPr lang="en-US"/>
        </a:p>
      </dgm:t>
    </dgm:pt>
    <dgm:pt modelId="{E9AE4591-8AC9-439E-948D-47CD6EEB2AB4}" type="sibTrans" cxnId="{30562035-E91B-41C5-8247-49706BBC094C}">
      <dgm:prSet/>
      <dgm:spPr/>
      <dgm:t>
        <a:bodyPr/>
        <a:lstStyle/>
        <a:p>
          <a:endParaRPr lang="en-US"/>
        </a:p>
      </dgm:t>
    </dgm:pt>
    <dgm:pt modelId="{636BE80F-2A70-4D42-8DE8-3A70AC75D53E}">
      <dgm:prSet phldrT="[Text]" phldr="0"/>
      <dgm:spPr/>
      <dgm:t>
        <a:bodyPr/>
        <a:lstStyle/>
        <a:p>
          <a:r>
            <a:rPr lang="en-US" b="1" dirty="0"/>
            <a:t>External/Financial</a:t>
          </a:r>
        </a:p>
      </dgm:t>
    </dgm:pt>
    <dgm:pt modelId="{E8C6A7F4-0ACD-4F62-98F4-D4D6CD7BFF6E}" type="parTrans" cxnId="{FCED2CF9-64D8-4820-A6B3-8BAF0638F8B4}">
      <dgm:prSet/>
      <dgm:spPr/>
      <dgm:t>
        <a:bodyPr/>
        <a:lstStyle/>
        <a:p>
          <a:endParaRPr lang="en-US"/>
        </a:p>
      </dgm:t>
    </dgm:pt>
    <dgm:pt modelId="{EBA9A1AD-CD92-40ED-992A-057443E2A6C7}" type="sibTrans" cxnId="{FCED2CF9-64D8-4820-A6B3-8BAF0638F8B4}">
      <dgm:prSet/>
      <dgm:spPr/>
      <dgm:t>
        <a:bodyPr/>
        <a:lstStyle/>
        <a:p>
          <a:endParaRPr lang="en-US"/>
        </a:p>
      </dgm:t>
    </dgm:pt>
    <dgm:pt modelId="{87AE8B01-2DD1-4DB5-8236-2BEC67E30E0A}" type="pres">
      <dgm:prSet presAssocID="{6CBC3044-85A4-4B46-99C0-754AA6799408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E6FDDA0-1707-4024-93A4-87F1A6BB93D5}" type="pres">
      <dgm:prSet presAssocID="{C3F8D2B8-5F40-4AA2-8470-C1E5B12657B9}" presName="root1" presStyleCnt="0"/>
      <dgm:spPr/>
    </dgm:pt>
    <dgm:pt modelId="{7717C842-876D-4941-920C-18FFA5C8689A}" type="pres">
      <dgm:prSet presAssocID="{C3F8D2B8-5F40-4AA2-8470-C1E5B12657B9}" presName="LevelOneTextNode" presStyleLbl="node0" presStyleIdx="0" presStyleCnt="1">
        <dgm:presLayoutVars>
          <dgm:chPref val="3"/>
        </dgm:presLayoutVars>
      </dgm:prSet>
      <dgm:spPr/>
    </dgm:pt>
    <dgm:pt modelId="{F4F2DD06-1443-4673-8930-EC8BA025A23E}" type="pres">
      <dgm:prSet presAssocID="{C3F8D2B8-5F40-4AA2-8470-C1E5B12657B9}" presName="level2hierChild" presStyleCnt="0"/>
      <dgm:spPr/>
    </dgm:pt>
    <dgm:pt modelId="{F7133912-E250-4338-9616-3B74BC5F25AE}" type="pres">
      <dgm:prSet presAssocID="{94780A8A-1C11-410B-871C-E93363F9EF18}" presName="conn2-1" presStyleLbl="parChTrans1D2" presStyleIdx="0" presStyleCnt="3"/>
      <dgm:spPr/>
    </dgm:pt>
    <dgm:pt modelId="{32757947-8265-4BB9-8D9B-853127999567}" type="pres">
      <dgm:prSet presAssocID="{94780A8A-1C11-410B-871C-E93363F9EF18}" presName="connTx" presStyleLbl="parChTrans1D2" presStyleIdx="0" presStyleCnt="3"/>
      <dgm:spPr/>
    </dgm:pt>
    <dgm:pt modelId="{409FE5F9-AE06-4D0B-BF87-1FAB95FDDE4F}" type="pres">
      <dgm:prSet presAssocID="{AE40BC05-058D-4CB4-8784-F0710A36EB61}" presName="root2" presStyleCnt="0"/>
      <dgm:spPr/>
    </dgm:pt>
    <dgm:pt modelId="{FED5E8E7-8FCD-4CA5-BA25-1AB0F78213D7}" type="pres">
      <dgm:prSet presAssocID="{AE40BC05-058D-4CB4-8784-F0710A36EB61}" presName="LevelTwoTextNode" presStyleLbl="node2" presStyleIdx="0" presStyleCnt="3">
        <dgm:presLayoutVars>
          <dgm:chPref val="3"/>
        </dgm:presLayoutVars>
      </dgm:prSet>
      <dgm:spPr/>
    </dgm:pt>
    <dgm:pt modelId="{E94A9383-C8E1-4009-9C34-92ED28B5A631}" type="pres">
      <dgm:prSet presAssocID="{AE40BC05-058D-4CB4-8784-F0710A36EB61}" presName="level3hierChild" presStyleCnt="0"/>
      <dgm:spPr/>
    </dgm:pt>
    <dgm:pt modelId="{616DE227-9286-4171-8984-153AE716002E}" type="pres">
      <dgm:prSet presAssocID="{82587CD2-7DF4-4839-A15C-205DC83F7E30}" presName="conn2-1" presStyleLbl="parChTrans1D2" presStyleIdx="1" presStyleCnt="3"/>
      <dgm:spPr/>
    </dgm:pt>
    <dgm:pt modelId="{433CB531-E8CF-4559-BC56-37199CE2581D}" type="pres">
      <dgm:prSet presAssocID="{82587CD2-7DF4-4839-A15C-205DC83F7E30}" presName="connTx" presStyleLbl="parChTrans1D2" presStyleIdx="1" presStyleCnt="3"/>
      <dgm:spPr/>
    </dgm:pt>
    <dgm:pt modelId="{55335DDE-1CB3-4F85-B540-206FFE8770F2}" type="pres">
      <dgm:prSet presAssocID="{BA985600-E674-4453-ABEB-4D1E03EC7A3D}" presName="root2" presStyleCnt="0"/>
      <dgm:spPr/>
    </dgm:pt>
    <dgm:pt modelId="{325A7B1E-1208-4742-98AB-4B7C14CDB086}" type="pres">
      <dgm:prSet presAssocID="{BA985600-E674-4453-ABEB-4D1E03EC7A3D}" presName="LevelTwoTextNode" presStyleLbl="node2" presStyleIdx="1" presStyleCnt="3">
        <dgm:presLayoutVars>
          <dgm:chPref val="3"/>
        </dgm:presLayoutVars>
      </dgm:prSet>
      <dgm:spPr/>
    </dgm:pt>
    <dgm:pt modelId="{D75BA06E-0C29-4417-995C-8233F75AF186}" type="pres">
      <dgm:prSet presAssocID="{BA985600-E674-4453-ABEB-4D1E03EC7A3D}" presName="level3hierChild" presStyleCnt="0"/>
      <dgm:spPr/>
    </dgm:pt>
    <dgm:pt modelId="{A17943E7-4203-448E-BD6E-4E80546D0D46}" type="pres">
      <dgm:prSet presAssocID="{E8C6A7F4-0ACD-4F62-98F4-D4D6CD7BFF6E}" presName="conn2-1" presStyleLbl="parChTrans1D2" presStyleIdx="2" presStyleCnt="3"/>
      <dgm:spPr/>
    </dgm:pt>
    <dgm:pt modelId="{84965676-05E1-4166-945F-04F7D8186D54}" type="pres">
      <dgm:prSet presAssocID="{E8C6A7F4-0ACD-4F62-98F4-D4D6CD7BFF6E}" presName="connTx" presStyleLbl="parChTrans1D2" presStyleIdx="2" presStyleCnt="3"/>
      <dgm:spPr/>
    </dgm:pt>
    <dgm:pt modelId="{C3ED3C33-2A70-4FA1-A6B2-15BF25A50AB1}" type="pres">
      <dgm:prSet presAssocID="{636BE80F-2A70-4D42-8DE8-3A70AC75D53E}" presName="root2" presStyleCnt="0"/>
      <dgm:spPr/>
    </dgm:pt>
    <dgm:pt modelId="{EE5C3B1D-7FCD-47F6-A2B4-2F1F47830C50}" type="pres">
      <dgm:prSet presAssocID="{636BE80F-2A70-4D42-8DE8-3A70AC75D53E}" presName="LevelTwoTextNode" presStyleLbl="node2" presStyleIdx="2" presStyleCnt="3">
        <dgm:presLayoutVars>
          <dgm:chPref val="3"/>
        </dgm:presLayoutVars>
      </dgm:prSet>
      <dgm:spPr/>
    </dgm:pt>
    <dgm:pt modelId="{87A2376D-2B39-4FEA-9B97-D523AB66BFCD}" type="pres">
      <dgm:prSet presAssocID="{636BE80F-2A70-4D42-8DE8-3A70AC75D53E}" presName="level3hierChild" presStyleCnt="0"/>
      <dgm:spPr/>
    </dgm:pt>
  </dgm:ptLst>
  <dgm:cxnLst>
    <dgm:cxn modelId="{BD17FC00-8471-4A53-97F9-2D50C1387EC6}" type="presOf" srcId="{636BE80F-2A70-4D42-8DE8-3A70AC75D53E}" destId="{EE5C3B1D-7FCD-47F6-A2B4-2F1F47830C50}" srcOrd="0" destOrd="0" presId="urn:microsoft.com/office/officeart/2008/layout/HorizontalMultiLevelHierarchy"/>
    <dgm:cxn modelId="{B4CE1005-F092-4D22-916F-40AE13281230}" type="presOf" srcId="{E8C6A7F4-0ACD-4F62-98F4-D4D6CD7BFF6E}" destId="{A17943E7-4203-448E-BD6E-4E80546D0D46}" srcOrd="0" destOrd="0" presId="urn:microsoft.com/office/officeart/2008/layout/HorizontalMultiLevelHierarchy"/>
    <dgm:cxn modelId="{1E685D0D-7DEB-41CE-9447-CE9625861223}" srcId="{C3F8D2B8-5F40-4AA2-8470-C1E5B12657B9}" destId="{AE40BC05-058D-4CB4-8784-F0710A36EB61}" srcOrd="0" destOrd="0" parTransId="{94780A8A-1C11-410B-871C-E93363F9EF18}" sibTransId="{404BD700-ADEB-45FA-8C9B-4C1C44348CB1}"/>
    <dgm:cxn modelId="{DC56EB0D-63B4-466D-8EDC-2E9E2FC5A802}" type="presOf" srcId="{AE40BC05-058D-4CB4-8784-F0710A36EB61}" destId="{FED5E8E7-8FCD-4CA5-BA25-1AB0F78213D7}" srcOrd="0" destOrd="0" presId="urn:microsoft.com/office/officeart/2008/layout/HorizontalMultiLevelHierarchy"/>
    <dgm:cxn modelId="{677B6E2E-32F7-42DA-975C-787E2818BADA}" type="presOf" srcId="{C3F8D2B8-5F40-4AA2-8470-C1E5B12657B9}" destId="{7717C842-876D-4941-920C-18FFA5C8689A}" srcOrd="0" destOrd="0" presId="urn:microsoft.com/office/officeart/2008/layout/HorizontalMultiLevelHierarchy"/>
    <dgm:cxn modelId="{30562035-E91B-41C5-8247-49706BBC094C}" srcId="{C3F8D2B8-5F40-4AA2-8470-C1E5B12657B9}" destId="{BA985600-E674-4453-ABEB-4D1E03EC7A3D}" srcOrd="1" destOrd="0" parTransId="{82587CD2-7DF4-4839-A15C-205DC83F7E30}" sibTransId="{E9AE4591-8AC9-439E-948D-47CD6EEB2AB4}"/>
    <dgm:cxn modelId="{3986E852-EA7F-463B-A8CE-632BE1165C33}" type="presOf" srcId="{BA985600-E674-4453-ABEB-4D1E03EC7A3D}" destId="{325A7B1E-1208-4742-98AB-4B7C14CDB086}" srcOrd="0" destOrd="0" presId="urn:microsoft.com/office/officeart/2008/layout/HorizontalMultiLevelHierarchy"/>
    <dgm:cxn modelId="{15144453-2BC9-4CFC-8B4C-2F37C331F64B}" type="presOf" srcId="{6CBC3044-85A4-4B46-99C0-754AA6799408}" destId="{87AE8B01-2DD1-4DB5-8236-2BEC67E30E0A}" srcOrd="0" destOrd="0" presId="urn:microsoft.com/office/officeart/2008/layout/HorizontalMultiLevelHierarchy"/>
    <dgm:cxn modelId="{EC22C38D-D088-4006-80D2-7E87E96DA1EC}" srcId="{6CBC3044-85A4-4B46-99C0-754AA6799408}" destId="{C3F8D2B8-5F40-4AA2-8470-C1E5B12657B9}" srcOrd="0" destOrd="0" parTransId="{424765DE-E875-4E41-82C5-4026855DBF18}" sibTransId="{8025F938-3BBC-491C-A078-B4AE9F1B649E}"/>
    <dgm:cxn modelId="{7C562C9C-DC46-447B-911B-8BCFA64D3985}" type="presOf" srcId="{94780A8A-1C11-410B-871C-E93363F9EF18}" destId="{32757947-8265-4BB9-8D9B-853127999567}" srcOrd="1" destOrd="0" presId="urn:microsoft.com/office/officeart/2008/layout/HorizontalMultiLevelHierarchy"/>
    <dgm:cxn modelId="{4DED36B9-AB7F-431C-BADF-14278F3A6073}" type="presOf" srcId="{94780A8A-1C11-410B-871C-E93363F9EF18}" destId="{F7133912-E250-4338-9616-3B74BC5F25AE}" srcOrd="0" destOrd="0" presId="urn:microsoft.com/office/officeart/2008/layout/HorizontalMultiLevelHierarchy"/>
    <dgm:cxn modelId="{FE061BC3-67CC-4F82-B174-B87EA24E3189}" type="presOf" srcId="{82587CD2-7DF4-4839-A15C-205DC83F7E30}" destId="{433CB531-E8CF-4559-BC56-37199CE2581D}" srcOrd="1" destOrd="0" presId="urn:microsoft.com/office/officeart/2008/layout/HorizontalMultiLevelHierarchy"/>
    <dgm:cxn modelId="{068E4BCE-F0AD-417D-99BF-A4B24FBBE0F9}" type="presOf" srcId="{82587CD2-7DF4-4839-A15C-205DC83F7E30}" destId="{616DE227-9286-4171-8984-153AE716002E}" srcOrd="0" destOrd="0" presId="urn:microsoft.com/office/officeart/2008/layout/HorizontalMultiLevelHierarchy"/>
    <dgm:cxn modelId="{A32424EC-96BE-4F8B-92BB-3EFDAE28360F}" type="presOf" srcId="{E8C6A7F4-0ACD-4F62-98F4-D4D6CD7BFF6E}" destId="{84965676-05E1-4166-945F-04F7D8186D54}" srcOrd="1" destOrd="0" presId="urn:microsoft.com/office/officeart/2008/layout/HorizontalMultiLevelHierarchy"/>
    <dgm:cxn modelId="{FCED2CF9-64D8-4820-A6B3-8BAF0638F8B4}" srcId="{C3F8D2B8-5F40-4AA2-8470-C1E5B12657B9}" destId="{636BE80F-2A70-4D42-8DE8-3A70AC75D53E}" srcOrd="2" destOrd="0" parTransId="{E8C6A7F4-0ACD-4F62-98F4-D4D6CD7BFF6E}" sibTransId="{EBA9A1AD-CD92-40ED-992A-057443E2A6C7}"/>
    <dgm:cxn modelId="{DF73D08C-9FCA-44BB-B6D8-B10FCFA0C51F}" type="presParOf" srcId="{87AE8B01-2DD1-4DB5-8236-2BEC67E30E0A}" destId="{3E6FDDA0-1707-4024-93A4-87F1A6BB93D5}" srcOrd="0" destOrd="0" presId="urn:microsoft.com/office/officeart/2008/layout/HorizontalMultiLevelHierarchy"/>
    <dgm:cxn modelId="{5D376194-CD8B-46DB-B760-1B1B7591B849}" type="presParOf" srcId="{3E6FDDA0-1707-4024-93A4-87F1A6BB93D5}" destId="{7717C842-876D-4941-920C-18FFA5C8689A}" srcOrd="0" destOrd="0" presId="urn:microsoft.com/office/officeart/2008/layout/HorizontalMultiLevelHierarchy"/>
    <dgm:cxn modelId="{624781C5-87CF-4B9A-909D-7C8FCB712C19}" type="presParOf" srcId="{3E6FDDA0-1707-4024-93A4-87F1A6BB93D5}" destId="{F4F2DD06-1443-4673-8930-EC8BA025A23E}" srcOrd="1" destOrd="0" presId="urn:microsoft.com/office/officeart/2008/layout/HorizontalMultiLevelHierarchy"/>
    <dgm:cxn modelId="{1FFD2372-F937-4B36-ADA0-F91613CEA7E3}" type="presParOf" srcId="{F4F2DD06-1443-4673-8930-EC8BA025A23E}" destId="{F7133912-E250-4338-9616-3B74BC5F25AE}" srcOrd="0" destOrd="0" presId="urn:microsoft.com/office/officeart/2008/layout/HorizontalMultiLevelHierarchy"/>
    <dgm:cxn modelId="{139920D4-F0A8-4756-8A39-8683900E341F}" type="presParOf" srcId="{F7133912-E250-4338-9616-3B74BC5F25AE}" destId="{32757947-8265-4BB9-8D9B-853127999567}" srcOrd="0" destOrd="0" presId="urn:microsoft.com/office/officeart/2008/layout/HorizontalMultiLevelHierarchy"/>
    <dgm:cxn modelId="{A44BD358-143E-404E-A0FC-5AEF880F764C}" type="presParOf" srcId="{F4F2DD06-1443-4673-8930-EC8BA025A23E}" destId="{409FE5F9-AE06-4D0B-BF87-1FAB95FDDE4F}" srcOrd="1" destOrd="0" presId="urn:microsoft.com/office/officeart/2008/layout/HorizontalMultiLevelHierarchy"/>
    <dgm:cxn modelId="{6F256299-B306-46A3-AB0D-18DD0D4DF734}" type="presParOf" srcId="{409FE5F9-AE06-4D0B-BF87-1FAB95FDDE4F}" destId="{FED5E8E7-8FCD-4CA5-BA25-1AB0F78213D7}" srcOrd="0" destOrd="0" presId="urn:microsoft.com/office/officeart/2008/layout/HorizontalMultiLevelHierarchy"/>
    <dgm:cxn modelId="{04F10A9A-14FA-4820-B136-42D2C75BEE9E}" type="presParOf" srcId="{409FE5F9-AE06-4D0B-BF87-1FAB95FDDE4F}" destId="{E94A9383-C8E1-4009-9C34-92ED28B5A631}" srcOrd="1" destOrd="0" presId="urn:microsoft.com/office/officeart/2008/layout/HorizontalMultiLevelHierarchy"/>
    <dgm:cxn modelId="{A7394F30-3464-440D-988A-01230DF9A06E}" type="presParOf" srcId="{F4F2DD06-1443-4673-8930-EC8BA025A23E}" destId="{616DE227-9286-4171-8984-153AE716002E}" srcOrd="2" destOrd="0" presId="urn:microsoft.com/office/officeart/2008/layout/HorizontalMultiLevelHierarchy"/>
    <dgm:cxn modelId="{95F999C0-9F59-4A77-AB44-39C1B6D8CEA0}" type="presParOf" srcId="{616DE227-9286-4171-8984-153AE716002E}" destId="{433CB531-E8CF-4559-BC56-37199CE2581D}" srcOrd="0" destOrd="0" presId="urn:microsoft.com/office/officeart/2008/layout/HorizontalMultiLevelHierarchy"/>
    <dgm:cxn modelId="{A8E5488D-B355-48BC-9B53-7F118F881216}" type="presParOf" srcId="{F4F2DD06-1443-4673-8930-EC8BA025A23E}" destId="{55335DDE-1CB3-4F85-B540-206FFE8770F2}" srcOrd="3" destOrd="0" presId="urn:microsoft.com/office/officeart/2008/layout/HorizontalMultiLevelHierarchy"/>
    <dgm:cxn modelId="{FAEA368E-6C79-469A-866E-D65222A9CC26}" type="presParOf" srcId="{55335DDE-1CB3-4F85-B540-206FFE8770F2}" destId="{325A7B1E-1208-4742-98AB-4B7C14CDB086}" srcOrd="0" destOrd="0" presId="urn:microsoft.com/office/officeart/2008/layout/HorizontalMultiLevelHierarchy"/>
    <dgm:cxn modelId="{A18CB5DC-1A9B-4CD6-B177-7973012C70F9}" type="presParOf" srcId="{55335DDE-1CB3-4F85-B540-206FFE8770F2}" destId="{D75BA06E-0C29-4417-995C-8233F75AF186}" srcOrd="1" destOrd="0" presId="urn:microsoft.com/office/officeart/2008/layout/HorizontalMultiLevelHierarchy"/>
    <dgm:cxn modelId="{906765E5-F37C-42C6-B992-6D6DB2CF9EDD}" type="presParOf" srcId="{F4F2DD06-1443-4673-8930-EC8BA025A23E}" destId="{A17943E7-4203-448E-BD6E-4E80546D0D46}" srcOrd="4" destOrd="0" presId="urn:microsoft.com/office/officeart/2008/layout/HorizontalMultiLevelHierarchy"/>
    <dgm:cxn modelId="{23228434-3525-4EE7-826C-E670EBB91829}" type="presParOf" srcId="{A17943E7-4203-448E-BD6E-4E80546D0D46}" destId="{84965676-05E1-4166-945F-04F7D8186D54}" srcOrd="0" destOrd="0" presId="urn:microsoft.com/office/officeart/2008/layout/HorizontalMultiLevelHierarchy"/>
    <dgm:cxn modelId="{72B7B765-11E0-41C0-B03F-1A6910A8A0BC}" type="presParOf" srcId="{F4F2DD06-1443-4673-8930-EC8BA025A23E}" destId="{C3ED3C33-2A70-4FA1-A6B2-15BF25A50AB1}" srcOrd="5" destOrd="0" presId="urn:microsoft.com/office/officeart/2008/layout/HorizontalMultiLevelHierarchy"/>
    <dgm:cxn modelId="{4E4D2ACB-EA96-45ED-BADD-30B2F3425950}" type="presParOf" srcId="{C3ED3C33-2A70-4FA1-A6B2-15BF25A50AB1}" destId="{EE5C3B1D-7FCD-47F6-A2B4-2F1F47830C50}" srcOrd="0" destOrd="0" presId="urn:microsoft.com/office/officeart/2008/layout/HorizontalMultiLevelHierarchy"/>
    <dgm:cxn modelId="{C4C96A68-E86A-4BD7-B652-6036E50863FC}" type="presParOf" srcId="{C3ED3C33-2A70-4FA1-A6B2-15BF25A50AB1}" destId="{87A2376D-2B39-4FEA-9B97-D523AB66BFC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B2A94D-1F3A-4BD1-A858-FE963A254961}">
      <dsp:nvSpPr>
        <dsp:cNvPr id="0" name=""/>
        <dsp:cNvSpPr/>
      </dsp:nvSpPr>
      <dsp:spPr>
        <a:xfrm>
          <a:off x="2233692" y="812805"/>
          <a:ext cx="4149328" cy="4149328"/>
        </a:xfrm>
        <a:prstGeom prst="ellipse">
          <a:avLst/>
        </a:prstGeom>
        <a:solidFill>
          <a:srgbClr val="0070C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552934E-ED3F-45DE-ABDC-FE5B39BD9F54}">
      <dsp:nvSpPr>
        <dsp:cNvPr id="0" name=""/>
        <dsp:cNvSpPr/>
      </dsp:nvSpPr>
      <dsp:spPr>
        <a:xfrm>
          <a:off x="3016314" y="1728943"/>
          <a:ext cx="2489597" cy="2489597"/>
        </a:xfrm>
        <a:prstGeom prst="ellipse">
          <a:avLst/>
        </a:prstGeom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03118E2-D522-4AE5-BC97-D141224FAB1F}">
      <dsp:nvSpPr>
        <dsp:cNvPr id="0" name=""/>
        <dsp:cNvSpPr/>
      </dsp:nvSpPr>
      <dsp:spPr>
        <a:xfrm>
          <a:off x="3846171" y="2573622"/>
          <a:ext cx="829865" cy="829865"/>
        </a:xfrm>
        <a:prstGeom prst="ellipse">
          <a:avLst/>
        </a:prstGeom>
        <a:solidFill>
          <a:srgbClr val="00206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D1D155E-B5A5-4458-BB71-B84F4923BEB0}">
      <dsp:nvSpPr>
        <dsp:cNvPr id="0" name=""/>
        <dsp:cNvSpPr/>
      </dsp:nvSpPr>
      <dsp:spPr>
        <a:xfrm>
          <a:off x="6714492" y="0"/>
          <a:ext cx="5477507" cy="8378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1">
                  <a:lumMod val="50000"/>
                </a:schemeClr>
              </a:solidFill>
            </a:rPr>
            <a:t>Cultural Preservation</a:t>
          </a:r>
        </a:p>
      </dsp:txBody>
      <dsp:txXfrm>
        <a:off x="6714492" y="0"/>
        <a:ext cx="5477507" cy="837860"/>
      </dsp:txXfrm>
    </dsp:sp>
    <dsp:sp modelId="{C57BBC8C-6184-4D16-A68D-D5783562151D}">
      <dsp:nvSpPr>
        <dsp:cNvPr id="0" name=""/>
        <dsp:cNvSpPr/>
      </dsp:nvSpPr>
      <dsp:spPr>
        <a:xfrm>
          <a:off x="6324086" y="467197"/>
          <a:ext cx="518666" cy="0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DEC55DC8-483E-4CED-B444-D0AEAFA075D5}">
      <dsp:nvSpPr>
        <dsp:cNvPr id="0" name=""/>
        <dsp:cNvSpPr/>
      </dsp:nvSpPr>
      <dsp:spPr>
        <a:xfrm rot="5400000">
          <a:off x="3802904" y="761257"/>
          <a:ext cx="2851971" cy="2245478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A89F759D-EB7C-4FC1-B311-5C5CA9078799}">
      <dsp:nvSpPr>
        <dsp:cNvPr id="0" name=""/>
        <dsp:cNvSpPr/>
      </dsp:nvSpPr>
      <dsp:spPr>
        <a:xfrm>
          <a:off x="6508752" y="1363192"/>
          <a:ext cx="3220127" cy="7180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/>
              </a:solidFill>
            </a:rPr>
            <a:t>Economic Justice</a:t>
          </a:r>
        </a:p>
      </dsp:txBody>
      <dsp:txXfrm>
        <a:off x="6508752" y="1363192"/>
        <a:ext cx="3220127" cy="718096"/>
      </dsp:txXfrm>
    </dsp:sp>
    <dsp:sp modelId="{7A313453-974B-4A19-BA7B-783CB27DFC04}">
      <dsp:nvSpPr>
        <dsp:cNvPr id="0" name=""/>
        <dsp:cNvSpPr/>
      </dsp:nvSpPr>
      <dsp:spPr>
        <a:xfrm>
          <a:off x="6109732" y="1722241"/>
          <a:ext cx="518666" cy="0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25D50FC9-829C-4208-B4D6-0C69BA15FCFE}">
      <dsp:nvSpPr>
        <dsp:cNvPr id="0" name=""/>
        <dsp:cNvSpPr/>
      </dsp:nvSpPr>
      <dsp:spPr>
        <a:xfrm rot="5400000">
          <a:off x="4171097" y="2007299"/>
          <a:ext cx="2222380" cy="1650741"/>
        </a:xfrm>
        <a:prstGeom prst="line">
          <a:avLst/>
        </a:prstGeom>
        <a:solidFill>
          <a:schemeClr val="dk1"/>
        </a:solidFill>
        <a:ln w="12700" cap="flat" cmpd="sng" algn="ctr">
          <a:solidFill>
            <a:schemeClr val="dk1">
              <a:shade val="15000"/>
            </a:schemeClr>
          </a:solidFill>
          <a:prstDash val="solid"/>
          <a:miter lim="800000"/>
        </a:ln>
        <a:effectLst/>
      </dsp:spPr>
      <dsp:style>
        <a:lnRef idx="2">
          <a:schemeClr val="dk1">
            <a:shade val="15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</dsp:sp>
    <dsp:sp modelId="{90A72FEB-55AB-42DC-855A-173D28D70CF4}">
      <dsp:nvSpPr>
        <dsp:cNvPr id="0" name=""/>
        <dsp:cNvSpPr/>
      </dsp:nvSpPr>
      <dsp:spPr>
        <a:xfrm>
          <a:off x="6551677" y="2436573"/>
          <a:ext cx="3134278" cy="10561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1"/>
              </a:solidFill>
            </a:rPr>
            <a:t>Digital Inclusion</a:t>
          </a:r>
        </a:p>
      </dsp:txBody>
      <dsp:txXfrm>
        <a:off x="6551677" y="2436573"/>
        <a:ext cx="3134278" cy="1056159"/>
      </dsp:txXfrm>
    </dsp:sp>
    <dsp:sp modelId="{A5206555-C9B8-4E20-ACE3-58666EE3D38D}">
      <dsp:nvSpPr>
        <dsp:cNvPr id="0" name=""/>
        <dsp:cNvSpPr/>
      </dsp:nvSpPr>
      <dsp:spPr>
        <a:xfrm>
          <a:off x="6109732" y="2932461"/>
          <a:ext cx="51866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14FB79C-71D4-4648-8738-27C5E7AD68D9}">
      <dsp:nvSpPr>
        <dsp:cNvPr id="0" name=""/>
        <dsp:cNvSpPr/>
      </dsp:nvSpPr>
      <dsp:spPr>
        <a:xfrm rot="5400000">
          <a:off x="4784022" y="3197673"/>
          <a:ext cx="1587809" cy="1056004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7943E7-4203-448E-BD6E-4E80546D0D46}">
      <dsp:nvSpPr>
        <dsp:cNvPr id="0" name=""/>
        <dsp:cNvSpPr/>
      </dsp:nvSpPr>
      <dsp:spPr>
        <a:xfrm>
          <a:off x="4863285" y="2209800"/>
          <a:ext cx="550858" cy="10496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75429" y="0"/>
              </a:lnTo>
              <a:lnTo>
                <a:pt x="275429" y="1049655"/>
              </a:lnTo>
              <a:lnTo>
                <a:pt x="550858" y="104965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09079" y="2704991"/>
        <a:ext cx="59271" cy="59271"/>
      </dsp:txXfrm>
    </dsp:sp>
    <dsp:sp modelId="{616DE227-9286-4171-8984-153AE716002E}">
      <dsp:nvSpPr>
        <dsp:cNvPr id="0" name=""/>
        <dsp:cNvSpPr/>
      </dsp:nvSpPr>
      <dsp:spPr>
        <a:xfrm>
          <a:off x="4863285" y="2164080"/>
          <a:ext cx="55085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50858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24943" y="2196028"/>
        <a:ext cx="27542" cy="27542"/>
      </dsp:txXfrm>
    </dsp:sp>
    <dsp:sp modelId="{F7133912-E250-4338-9616-3B74BC5F25AE}">
      <dsp:nvSpPr>
        <dsp:cNvPr id="0" name=""/>
        <dsp:cNvSpPr/>
      </dsp:nvSpPr>
      <dsp:spPr>
        <a:xfrm>
          <a:off x="4863285" y="1160144"/>
          <a:ext cx="550858" cy="1049655"/>
        </a:xfrm>
        <a:custGeom>
          <a:avLst/>
          <a:gdLst/>
          <a:ahLst/>
          <a:cxnLst/>
          <a:rect l="0" t="0" r="0" b="0"/>
          <a:pathLst>
            <a:path>
              <a:moveTo>
                <a:pt x="0" y="1049655"/>
              </a:moveTo>
              <a:lnTo>
                <a:pt x="275429" y="1049655"/>
              </a:lnTo>
              <a:lnTo>
                <a:pt x="275429" y="0"/>
              </a:lnTo>
              <a:lnTo>
                <a:pt x="55085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09079" y="1655336"/>
        <a:ext cx="59271" cy="59271"/>
      </dsp:txXfrm>
    </dsp:sp>
    <dsp:sp modelId="{7717C842-876D-4941-920C-18FFA5C8689A}">
      <dsp:nvSpPr>
        <dsp:cNvPr id="0" name=""/>
        <dsp:cNvSpPr/>
      </dsp:nvSpPr>
      <dsp:spPr>
        <a:xfrm rot="16200000">
          <a:off x="2233623" y="1789938"/>
          <a:ext cx="4419600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Stakeholders</a:t>
          </a:r>
        </a:p>
      </dsp:txBody>
      <dsp:txXfrm>
        <a:off x="2233623" y="1789938"/>
        <a:ext cx="4419600" cy="839724"/>
      </dsp:txXfrm>
    </dsp:sp>
    <dsp:sp modelId="{FED5E8E7-8FCD-4CA5-BA25-1AB0F78213D7}">
      <dsp:nvSpPr>
        <dsp:cNvPr id="0" name=""/>
        <dsp:cNvSpPr/>
      </dsp:nvSpPr>
      <dsp:spPr>
        <a:xfrm>
          <a:off x="5414144" y="740282"/>
          <a:ext cx="2754294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Artisans and Buyers</a:t>
          </a:r>
        </a:p>
      </dsp:txBody>
      <dsp:txXfrm>
        <a:off x="5414144" y="740282"/>
        <a:ext cx="2754294" cy="839724"/>
      </dsp:txXfrm>
    </dsp:sp>
    <dsp:sp modelId="{325A7B1E-1208-4742-98AB-4B7C14CDB086}">
      <dsp:nvSpPr>
        <dsp:cNvPr id="0" name=""/>
        <dsp:cNvSpPr/>
      </dsp:nvSpPr>
      <dsp:spPr>
        <a:xfrm>
          <a:off x="5414144" y="1789938"/>
          <a:ext cx="2754294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Regulatory/Support</a:t>
          </a:r>
        </a:p>
      </dsp:txBody>
      <dsp:txXfrm>
        <a:off x="5414144" y="1789938"/>
        <a:ext cx="2754294" cy="839724"/>
      </dsp:txXfrm>
    </dsp:sp>
    <dsp:sp modelId="{EE5C3B1D-7FCD-47F6-A2B4-2F1F47830C50}">
      <dsp:nvSpPr>
        <dsp:cNvPr id="0" name=""/>
        <dsp:cNvSpPr/>
      </dsp:nvSpPr>
      <dsp:spPr>
        <a:xfrm>
          <a:off x="5414144" y="2839593"/>
          <a:ext cx="2754294" cy="83972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External/Financial</a:t>
          </a:r>
        </a:p>
      </dsp:txBody>
      <dsp:txXfrm>
        <a:off x="5414144" y="2839593"/>
        <a:ext cx="2754294" cy="8397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3C201C-D329-4A81-8384-238035ACEE6C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9F9E-C819-4266-9E64-637559423C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931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C9F9E-C819-4266-9E64-637559423C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154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CDB13-F255-6422-74FD-EB91EB54A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C0451-BEB0-C1BD-C493-65FD49ECD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676BF-4A94-A0A5-866D-59928D88C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6836C-3FFF-4574-9ED4-32CFDD5D3406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876A4-4D92-CF0C-14EE-805E73D15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2D164-52B8-6999-A97B-D7C716F27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81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F4C4A-92D0-A4EE-62BF-6C1551194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F77AFB-FB7C-B8F2-83D2-B7CAC2D81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F18EA-0B48-FE5A-B32F-C140A8F94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BBEEC-1499-49D6-90E5-36F2446B1FD0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3B3D1-A69C-7F56-BF63-6878CBA14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D936F-F910-9AF6-AC2E-8A9ADED7A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9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1FDDE4-8FE2-EB25-0D9B-956692A3E9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6A2BE-A082-5913-CD8E-D8FCDA1A1E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2388E-170C-BA3A-B911-B916D2E8E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0D91F-E67A-44F8-BC0D-C5E6CC2521B0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67077-A6DC-DC48-081D-A543710B4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6301D-65B6-498B-6B94-4A3163136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40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FC138-D274-B5F4-DB8D-12FAD0B62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60EEA-CE2E-5984-8FB7-928A63CD6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D2BA6-23D4-8A6B-D8DA-B9F7E443B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7CFF7-F5AA-4D8A-98AA-CB522987AD10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7D599-4062-1BA9-2E31-59EE78DCF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A1A0F-3EFC-4676-2FA2-81AB0BAC1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051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D931A-C785-1B3E-4143-906A169AE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F31B3-3A03-C245-4067-4BFFFB552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3808B-568B-287D-90D9-67F024135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39821-642B-4FF4-ABCC-D59C35A770F4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7D5BD-8AD4-6622-D3D9-3999640C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51D83-7E69-5898-BDDD-8ACC2B23E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39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F502-5C81-281D-B3D0-940A28318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8F6B2-2818-3E44-CB5F-513E6A80E0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780BD4-40A8-7FFB-C2BB-4A013DF70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E51A68-E96A-A5EC-F794-B3E01C8DD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60A4-A04C-4FA2-8C4B-0654D0105275}" type="datetime1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C962F7-B0F1-9237-DE43-F6DFE6AD1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2B2AE-DBDF-C87D-31E5-DB3EDC3A3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4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C53C5-CDC4-07E7-7B54-F07BB78FC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583956-7F94-6AE1-17CB-DEA484550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8EA17-3E13-9FCA-B99A-EDAF696A3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499B2-1D8C-EBC3-6400-26E741FA77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281192-EEAA-E7F9-0CDD-67D4C748D3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072E45-D891-F3C7-FCC3-287333351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6911-44FC-453B-A326-3BB45B112ECD}" type="datetime1">
              <a:rPr lang="en-US" smtClean="0"/>
              <a:t>11/1/2025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65799E-6B56-164F-3558-DBB8DF2FB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4B4FF2-6D19-6B5D-3EE4-EA1FEFD71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93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FEC3C-9E57-FB56-7B35-4C33E9C4E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9588AE-25E0-8E69-6C22-F744B21E7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A2A257-CCFE-4404-4372-1F59F4E4D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B371BD-5968-828E-199B-07E2D29A3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88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08A2E4-91B5-6F39-1CE8-25EA0FC61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DA4B-DF68-4595-93FC-2BEA126DFD91}" type="datetime1">
              <a:rPr lang="en-US" smtClean="0"/>
              <a:t>11/1/2025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828A66-1FFB-BF3B-A2E2-89B94F207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A9ECA-3011-9EE9-A47B-08D99EC91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49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D6D6F-2B7F-0969-3974-CBC80439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6E35B-2B7B-2E38-3315-F147AE83A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FF744-BE32-A4FD-6AAD-79B92AA80D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4BE66A-D36D-2E67-85B1-C987127C5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2008E-B8DE-4B2E-AB59-F815D37744E7}" type="datetime1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3A81DF-CC43-D652-5113-3F2158CD2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B45796-5DD6-6713-B77A-C14B37330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28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1E2B9-2C0D-7A41-A5FA-EC9D0E901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F241F5-A38B-6954-AC6D-6C84F487F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E0B1FA-B5EB-20D3-9F21-D205C049E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FFCB6-3A73-FB00-B33F-A364FCD8B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F7ADC-DF9F-4FA9-A668-C51C36E9F348}" type="datetime1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B62C34-FEBD-D78E-98E9-048448FDD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86EDC-003A-80AF-B042-EFF8B9979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2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775102-B3CB-0A00-A971-EDC77204A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6F885-F28D-1DE2-EA7F-CCAD1206C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B1BE6-F2C4-7E2F-78EA-7605132B19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1E864-48AC-4AE0-AE1F-8D4FA575F928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3E5E7-B0F9-B0DA-CEB2-575C0B2A08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493FC-3604-CA66-EB77-D628A6628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5AF22-90BB-48E6-8511-486A19775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68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package" Target="../embeddings/Microsoft_PowerPoint_Presentation.pptx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89C97C3-33CD-9DED-16ED-FFD758830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2DDFC0F-0FD9-4948-7A07-40BB2C54A0C9}"/>
              </a:ext>
            </a:extLst>
          </p:cNvPr>
          <p:cNvSpPr/>
          <p:nvPr/>
        </p:nvSpPr>
        <p:spPr>
          <a:xfrm>
            <a:off x="4572000" y="1470229"/>
            <a:ext cx="7620000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Local Artisan E-Marketplace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4374811-9F21-B9DE-EA76-0D09E8D21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9" y="2519081"/>
            <a:ext cx="7619999" cy="4338919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b="1" dirty="0"/>
              <a:t>Team </a:t>
            </a:r>
            <a:r>
              <a:rPr lang="en-US" b="1" dirty="0" err="1"/>
              <a:t>ErrorGPT</a:t>
            </a:r>
            <a:endParaRPr lang="en-US" b="1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400" b="1" spc="125" dirty="0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Md </a:t>
            </a:r>
            <a:r>
              <a:rPr lang="en-US" sz="2400" b="1" spc="125" dirty="0" err="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Shafkat</a:t>
            </a:r>
            <a:r>
              <a:rPr lang="en-US" sz="2400" b="1" spc="125" dirty="0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 Faruk Khan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400" b="1" spc="125" dirty="0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2022 - 3 - 60 - 035</a:t>
            </a:r>
          </a:p>
          <a:p>
            <a:pPr marL="0" indent="0" algn="ctr">
              <a:lnSpc>
                <a:spcPct val="100000"/>
              </a:lnSpc>
              <a:buNone/>
            </a:pPr>
            <a:endParaRPr lang="en-US" sz="2000" b="1" spc="125" dirty="0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spc="125" dirty="0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        </a:t>
            </a:r>
            <a:r>
              <a:rPr lang="en-US" sz="2400" b="1" spc="125" dirty="0" err="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Uswat</a:t>
            </a:r>
            <a:r>
              <a:rPr lang="en-US" sz="2400" b="1" spc="125" dirty="0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2400" b="1" spc="125" dirty="0" err="1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Fatemee</a:t>
            </a:r>
            <a:r>
              <a:rPr lang="en-US" sz="2400" b="1" spc="125" dirty="0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		</a:t>
            </a:r>
            <a:r>
              <a:rPr lang="en-US" sz="2400" b="1" spc="131" dirty="0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Maysha Iqra</a:t>
            </a:r>
            <a:endParaRPr lang="en-US" sz="2400" b="1" spc="125" dirty="0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b="1" spc="125" dirty="0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      2023 - 2 - 60 - 077	      </a:t>
            </a:r>
            <a:r>
              <a:rPr lang="en-US" sz="2400" b="1" spc="131" dirty="0">
                <a:solidFill>
                  <a:srgbClr val="000000"/>
                </a:solidFill>
                <a:ea typeface="Helvetica World"/>
                <a:cs typeface="Helvetica World"/>
                <a:sym typeface="Helvetica World"/>
              </a:rPr>
              <a:t>2023 - 1 - 60 - 152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b="1" spc="125" dirty="0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000" b="1" spc="125" dirty="0">
              <a:solidFill>
                <a:srgbClr val="000000"/>
              </a:solidFill>
              <a:ea typeface="Helvetica World"/>
              <a:cs typeface="Helvetica World"/>
              <a:sym typeface="Helvetica World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957FB8-37AB-7114-3F52-FCD1A86A4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D9CA-90C0-49A9-A81D-7B0276C8ECCE}" type="datetime1">
              <a:rPr lang="en-US" smtClean="0"/>
              <a:t>11/1/2025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199242-811A-3B99-35A3-9BA664600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69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10C65-0A29-A7AC-14CA-55701E03E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4F71F9-9A32-505E-D25B-249FB70ED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11/1/2025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E531D-368D-4FA0-CE98-E2732BD8D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10</a:t>
            </a:fld>
            <a:endParaRPr lang="en-US"/>
          </a:p>
        </p:txBody>
      </p:sp>
      <p:pic>
        <p:nvPicPr>
          <p:cNvPr id="5" name="Yellow and Orange Illustrated Thank You Video (1)">
            <a:hlinkClick r:id="" action="ppaction://media"/>
            <a:extLst>
              <a:ext uri="{FF2B5EF4-FFF2-40B4-BE49-F238E27FC236}">
                <a16:creationId xmlns:a16="http://schemas.microsoft.com/office/drawing/2014/main" id="{4DA805F7-1F7C-E31A-AE3C-BD979FA40F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64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4A7FA46-6308-2BCB-AD91-F108E6A804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4602948"/>
              </p:ext>
            </p:extLst>
          </p:nvPr>
        </p:nvGraphicFramePr>
        <p:xfrm>
          <a:off x="0" y="1325562"/>
          <a:ext cx="12192000" cy="5532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B452139-F1A8-14C0-203F-15B26BEC148B}"/>
              </a:ext>
            </a:extLst>
          </p:cNvPr>
          <p:cNvSpPr/>
          <p:nvPr/>
        </p:nvSpPr>
        <p:spPr>
          <a:xfrm>
            <a:off x="4216031" y="201116"/>
            <a:ext cx="33789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Motivation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807F73-9712-C6C7-49DE-4304E1890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EBD88-3008-4B20-AC5A-2D6C5BECFC03}" type="datetime1">
              <a:rPr lang="en-US" smtClean="0"/>
              <a:t>11/1/2025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30AF8D-AE5E-F908-7E0F-A7188FE53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587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221E3-A2C7-364A-8A58-EFB43532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26775"/>
          </a:xfrm>
        </p:spPr>
        <p:txBody>
          <a:bodyPr/>
          <a:lstStyle/>
          <a:p>
            <a:pPr algn="ctr"/>
            <a:r>
              <a:rPr lang="en-US" b="1" dirty="0">
                <a:latin typeface="+mn-lt"/>
              </a:rPr>
              <a:t>Types of Stakeholders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6EC2137-6CFD-F209-7C9D-9003BF7B58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8797956"/>
              </p:ext>
            </p:extLst>
          </p:nvPr>
        </p:nvGraphicFramePr>
        <p:xfrm>
          <a:off x="0" y="1326777"/>
          <a:ext cx="121920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DF1BFC-F77A-66CC-EAFF-4BF695FDF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79A94-99CA-48B0-83C9-3B7DD06A3894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05CFA6-4FC1-D7C7-2E22-F44287BB0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4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quirement Gathering Strategy">
            <a:hlinkClick r:id="" action="ppaction://media"/>
            <a:extLst>
              <a:ext uri="{FF2B5EF4-FFF2-40B4-BE49-F238E27FC236}">
                <a16:creationId xmlns:a16="http://schemas.microsoft.com/office/drawing/2014/main" id="{24B0EFB3-E129-FE6E-59B5-307B74B32A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928CC0-1FD2-2805-5447-9E325C18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98CD8-9D5C-43E4-851D-9B0E90FF2D48}" type="datetime1">
              <a:rPr lang="en-US" smtClean="0"/>
              <a:t>11/1/2025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B36EF6-5B99-2689-A9F6-75A5EE6B6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3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5C8EC1-D86C-1FDB-61D4-0BCF074A5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0769876"/>
              </p:ext>
            </p:extLst>
          </p:nvPr>
        </p:nvGraphicFramePr>
        <p:xfrm>
          <a:off x="0" y="1326776"/>
          <a:ext cx="12192000" cy="553122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92543711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27319976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997981465"/>
                    </a:ext>
                  </a:extLst>
                </a:gridCol>
              </a:tblGrid>
              <a:tr h="92186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sz="2000" dirty="0"/>
                        <a:t>Stakeholder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sz="2000" dirty="0"/>
                        <a:t>Essential Action the System Provides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sz="2000" dirty="0"/>
                        <a:t>Emphasis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0364473"/>
                  </a:ext>
                </a:extLst>
              </a:tr>
              <a:tr h="1536452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endParaRPr lang="en-US" b="1" dirty="0"/>
                    </a:p>
                    <a:p>
                      <a:pPr algn="ctr"/>
                      <a:r>
                        <a:rPr lang="en-US" b="1" dirty="0"/>
                        <a:t>Artisan (Seller)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  <a:p>
                      <a:pPr algn="ctr"/>
                      <a:endParaRPr lang="en-US" b="1" dirty="0"/>
                    </a:p>
                    <a:p>
                      <a:pPr algn="ctr"/>
                      <a:r>
                        <a:rPr lang="en-US" b="1" dirty="0"/>
                        <a:t>Bangla-First Listing</a:t>
                      </a:r>
                      <a:r>
                        <a:rPr lang="en-US" dirty="0"/>
                        <a:t> &amp; </a:t>
                      </a:r>
                      <a:r>
                        <a:rPr lang="en-US" b="1" dirty="0"/>
                        <a:t>One-Click Stock Update</a:t>
                      </a:r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  <a:p>
                      <a:pPr algn="ctr"/>
                      <a:r>
                        <a:rPr lang="en-US" sz="1600" i="1" dirty="0"/>
                        <a:t>The artisan needs simplicity: the system must allow listings in </a:t>
                      </a:r>
                      <a:r>
                        <a:rPr lang="en-US" sz="1600" b="1" i="1" dirty="0"/>
                        <a:t>Bangla</a:t>
                      </a:r>
                      <a:r>
                        <a:rPr lang="en-US" sz="1600" i="1" dirty="0"/>
                        <a:t> and provide a simple </a:t>
                      </a:r>
                      <a:r>
                        <a:rPr lang="en-US" sz="1600" b="1" i="1" dirty="0"/>
                        <a:t>'Mark Sold Locally'</a:t>
                      </a:r>
                      <a:r>
                        <a:rPr lang="en-US" sz="1600" i="1" dirty="0"/>
                        <a:t> button for stock control.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666983"/>
                  </a:ext>
                </a:extLst>
              </a:tr>
              <a:tr h="1536452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endParaRPr lang="en-US" b="1" dirty="0"/>
                    </a:p>
                    <a:p>
                      <a:pPr algn="ctr"/>
                      <a:r>
                        <a:rPr lang="en-US" b="1" dirty="0"/>
                        <a:t>Buyer (Customer)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  <a:p>
                      <a:pPr algn="ctr"/>
                      <a:endParaRPr lang="en-US" b="1" dirty="0"/>
                    </a:p>
                    <a:p>
                      <a:pPr algn="ctr"/>
                      <a:r>
                        <a:rPr lang="en-US" b="1" dirty="0"/>
                        <a:t>Cultural Search</a:t>
                      </a:r>
                      <a:r>
                        <a:rPr lang="en-US" dirty="0"/>
                        <a:t> &amp; </a:t>
                      </a:r>
                      <a:r>
                        <a:rPr lang="en-US" b="1" dirty="0"/>
                        <a:t>Secure Payment</a:t>
                      </a:r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  <a:p>
                      <a:pPr algn="ctr"/>
                      <a:r>
                        <a:rPr lang="en-US" sz="1600" i="1" dirty="0"/>
                        <a:t>The buyer needs trust: the system must allow searching by </a:t>
                      </a:r>
                      <a:r>
                        <a:rPr lang="en-US" sz="1600" b="1" i="1" dirty="0"/>
                        <a:t>Cultural Motif</a:t>
                      </a:r>
                      <a:r>
                        <a:rPr lang="en-US" sz="1600" i="1" dirty="0"/>
                        <a:t> (e.g., Nayantara) and guarantee secure payment via mobile banking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90903"/>
                  </a:ext>
                </a:extLst>
              </a:tr>
              <a:tr h="153645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Administrator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Transaction Auditing</a:t>
                      </a:r>
                      <a:r>
                        <a:rPr lang="en-US" dirty="0"/>
                        <a:t> &amp; </a:t>
                      </a:r>
                      <a:r>
                        <a:rPr lang="en-US" b="1" dirty="0"/>
                        <a:t>User Verification</a:t>
                      </a:r>
                      <a:r>
                        <a:rPr lang="en-US" dirty="0"/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  <a:p>
                      <a:pPr algn="ctr"/>
                      <a:r>
                        <a:rPr lang="en-US" sz="1600" i="1" dirty="0"/>
                        <a:t>The admin needs control: the system must generate a full </a:t>
                      </a:r>
                      <a:r>
                        <a:rPr lang="en-US" sz="1600" b="1" i="1" dirty="0"/>
                        <a:t>Transaction Audit Log</a:t>
                      </a:r>
                      <a:r>
                        <a:rPr lang="en-US" sz="1600" i="1" dirty="0"/>
                        <a:t> and provide tools to verify new artisan accounts.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6699"/>
                  </a:ext>
                </a:extLst>
              </a:tr>
            </a:tbl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ED5AE3DC-66FF-455A-AA7B-54D4E68EC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6776"/>
          </a:xfrm>
        </p:spPr>
        <p:txBody>
          <a:bodyPr/>
          <a:lstStyle/>
          <a:p>
            <a:pPr algn="ctr"/>
            <a:r>
              <a:rPr lang="en-US" b="1" dirty="0">
                <a:latin typeface="+mn-lt"/>
              </a:rPr>
              <a:t>Functional Requirements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9CC703-961C-133D-D3AD-C1C367A13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9248B-FD8D-41F1-8E2A-814E505E3F36}" type="datetime1">
              <a:rPr lang="en-US" smtClean="0"/>
              <a:t>11/1/2025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0F9BC6-9578-02AD-1A32-CCD47AFDC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71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CE97805-5454-DFCD-D120-8E27195F6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68188"/>
          </a:xfrm>
        </p:spPr>
        <p:txBody>
          <a:bodyPr/>
          <a:lstStyle/>
          <a:p>
            <a:pPr algn="ctr"/>
            <a:r>
              <a:rPr lang="en-US" b="1" dirty="0">
                <a:latin typeface="+mn-lt"/>
              </a:rPr>
              <a:t>Survey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B48A7E-FABC-046A-2997-54D6068FA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11/1/2025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C98760-E016-FAB9-5EFF-7366E56B8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 descr="Forms response chart. Question title: Which feature would you find most useful on the product search page?. Number of responses: 30 responses.">
            <a:extLst>
              <a:ext uri="{FF2B5EF4-FFF2-40B4-BE49-F238E27FC236}">
                <a16:creationId xmlns:a16="http://schemas.microsoft.com/office/drawing/2014/main" id="{9396674F-CE0B-D753-839C-B031A2B8A0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62432"/>
            <a:ext cx="5943600" cy="2933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Forms response chart. Question title: If you purchased an item from a remote village, how important is it to receive a Traceable Tracking ID (like a professional courier) versus relying on phone calls?. Number of responses: 30 responses.">
            <a:extLst>
              <a:ext uri="{FF2B5EF4-FFF2-40B4-BE49-F238E27FC236}">
                <a16:creationId xmlns:a16="http://schemas.microsoft.com/office/drawing/2014/main" id="{6E689D83-C696-FDB9-73A0-CAF2E46693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1775142"/>
            <a:ext cx="6096000" cy="29331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2640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32CEF-3617-CEF4-45FE-51AE36763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317811"/>
          </a:xfrm>
        </p:spPr>
        <p:txBody>
          <a:bodyPr/>
          <a:lstStyle/>
          <a:p>
            <a:pPr algn="ctr"/>
            <a:r>
              <a:rPr lang="en-US" b="1" dirty="0">
                <a:latin typeface="+mn-lt"/>
              </a:rPr>
              <a:t>Non-Functional Requirements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B81C924-3727-38D4-2E96-9710092D84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467561"/>
              </p:ext>
            </p:extLst>
          </p:nvPr>
        </p:nvGraphicFramePr>
        <p:xfrm>
          <a:off x="-1" y="1317814"/>
          <a:ext cx="12192000" cy="5540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36546403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1317822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681982516"/>
                    </a:ext>
                  </a:extLst>
                </a:gridCol>
              </a:tblGrid>
              <a:tr h="75211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sz="20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Requirement Highlight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Emphasis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7529305"/>
                  </a:ext>
                </a:extLst>
              </a:tr>
              <a:tr h="119655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Usability (Cultural)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Bangla-First &amp; Icon-Driven Interface.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Our biggest constraint is </a:t>
                      </a:r>
                      <a:r>
                        <a:rPr lang="en-US" b="1" dirty="0"/>
                        <a:t>Usability</a:t>
                      </a:r>
                      <a:r>
                        <a:rPr lang="en-US" dirty="0"/>
                        <a:t>. The Artisan Dashboard must use minimal text and be designed for accessibility by low-literacy users.</a:t>
                      </a:r>
                      <a:endParaRPr lang="en-US" i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3268478"/>
                  </a:ext>
                </a:extLst>
              </a:tr>
              <a:tr h="14700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Operational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PostgreSQL Required.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Operationally, we must use </a:t>
                      </a:r>
                      <a:r>
                        <a:rPr lang="en-US" b="1" dirty="0"/>
                        <a:t>PostgreSQL</a:t>
                      </a:r>
                      <a:r>
                        <a:rPr lang="en-US" dirty="0"/>
                        <a:t> because it ensures the high level of transactional integrity required to prevent system errors.</a:t>
                      </a:r>
                      <a:endParaRPr lang="en-US" i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0103182"/>
                  </a:ext>
                </a:extLst>
              </a:tr>
              <a:tr h="119655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Reliability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100% Data Integrity.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The system must achieve </a:t>
                      </a:r>
                      <a:r>
                        <a:rPr lang="en-US" b="1" dirty="0"/>
                        <a:t>100% data integrity</a:t>
                      </a:r>
                      <a:r>
                        <a:rPr lang="en-US" dirty="0"/>
                        <a:t>—there can be no failures in the </a:t>
                      </a:r>
                      <a:r>
                        <a:rPr lang="en-US" b="1" dirty="0"/>
                        <a:t>Inventory Locking</a:t>
                      </a:r>
                      <a:r>
                        <a:rPr lang="en-US" dirty="0"/>
                        <a:t> system that lead to double-selling unique crafts.</a:t>
                      </a:r>
                      <a:endParaRPr lang="en-US" i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5426813"/>
                  </a:ext>
                </a:extLst>
              </a:tr>
              <a:tr h="92491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Performance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/>
                        <a:t>Fast Transactions.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Finally, performance: The critical booking and confirmation process must execute reliably in </a:t>
                      </a:r>
                      <a:r>
                        <a:rPr lang="en-US" b="1" dirty="0"/>
                        <a:t>under 15 seconds</a:t>
                      </a:r>
                      <a:r>
                        <a:rPr lang="en-US" dirty="0"/>
                        <a:t>.</a:t>
                      </a:r>
                      <a:endParaRPr lang="en-US" i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4778721"/>
                  </a:ext>
                </a:extLst>
              </a:tr>
            </a:tbl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98DD94-B1DA-B7FB-48F6-A51357A7A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22656-4D7B-4FAE-8539-80C6CD2E90B4}" type="datetime1">
              <a:rPr lang="en-US" smtClean="0"/>
              <a:t>11/1/2025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73CE60-E848-07B6-8ECA-FE98C698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61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B14F7-C969-9E2C-8D90-6899C9C3A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56446"/>
          </a:xfrm>
        </p:spPr>
        <p:txBody>
          <a:bodyPr/>
          <a:lstStyle/>
          <a:p>
            <a:pPr algn="ctr"/>
            <a:r>
              <a:rPr lang="en-US" b="1" dirty="0">
                <a:latin typeface="+mn-lt"/>
              </a:rPr>
              <a:t>Survey Data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EDFD5-BE74-2B41-853E-84C9B032A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11/1/2025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CA155-012A-1286-ED82-FBDFD9DDE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 descr="Forms response chart. Question title: When buying handmade items online, how important are the following factors to you?. Number of responses: 30 responses.">
            <a:extLst>
              <a:ext uri="{FF2B5EF4-FFF2-40B4-BE49-F238E27FC236}">
                <a16:creationId xmlns:a16="http://schemas.microsoft.com/office/drawing/2014/main" id="{92B90A46-C68E-4CA8-2A3F-E4D833BDC7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7693"/>
            <a:ext cx="5943600" cy="2471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Forms response chart. Question title: What is the biggest thing that would stop you from buying a handmade item online?. Number of responses: 31 responses.">
            <a:extLst>
              <a:ext uri="{FF2B5EF4-FFF2-40B4-BE49-F238E27FC236}">
                <a16:creationId xmlns:a16="http://schemas.microsoft.com/office/drawing/2014/main" id="{79BF11BD-CC21-B624-DA5E-BBD8EC6F0E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2" y="830692"/>
            <a:ext cx="5943600" cy="269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Forms response chart. Question title: Do you think a specialized marketplace, focused only on local crafts, would be more trustworthy than a general marketplace (e.g., Daraz)?. Number of responses: 30 responses.">
            <a:extLst>
              <a:ext uri="{FF2B5EF4-FFF2-40B4-BE49-F238E27FC236}">
                <a16:creationId xmlns:a16="http://schemas.microsoft.com/office/drawing/2014/main" id="{27DF89BD-0F33-CEE6-F3F9-087558B743F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29192"/>
            <a:ext cx="5943600" cy="269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Forms response chart. Question title: Do you think this type of digital marketplace can genuinely help preserve these crafts in Bangladesh?. Number of responses: 30 responses.">
            <a:extLst>
              <a:ext uri="{FF2B5EF4-FFF2-40B4-BE49-F238E27FC236}">
                <a16:creationId xmlns:a16="http://schemas.microsoft.com/office/drawing/2014/main" id="{955F534B-C61D-8D90-1016-39EA4D66990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329193"/>
            <a:ext cx="5943600" cy="26981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2380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BE669C-11D2-9495-9020-B447D7226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560-05BE-420D-9F0B-53CA9FF24CEE}" type="datetime1">
              <a:rPr lang="en-US" smtClean="0"/>
              <a:t>11/1/2025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F6719-BE4C-75C7-5121-FFBC324FE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AF22-90BB-48E6-8511-486A19775AF3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5" name="Object 4">
            <a:hlinkClick r:id="" action="ppaction://ole?verb=0"/>
            <a:extLst>
              <a:ext uri="{FF2B5EF4-FFF2-40B4-BE49-F238E27FC236}">
                <a16:creationId xmlns:a16="http://schemas.microsoft.com/office/drawing/2014/main" id="{1FA62D52-8BDA-B2C5-4A9D-58E86FE7FF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7158667"/>
              </p:ext>
            </p:extLst>
          </p:nvPr>
        </p:nvGraphicFramePr>
        <p:xfrm>
          <a:off x="-62753" y="0"/>
          <a:ext cx="12254753" cy="6857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9144085" imgH="5143484" progId="PowerPoint.Show.12">
                  <p:embed/>
                </p:oleObj>
              </mc:Choice>
              <mc:Fallback>
                <p:oleObj name="Presentation" r:id="rId2" imgW="9144085" imgH="5143484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62753" y="0"/>
                        <a:ext cx="12254753" cy="6857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4841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267</TotalTime>
  <Words>313</Words>
  <Application>Microsoft Office PowerPoint</Application>
  <PresentationFormat>Widescreen</PresentationFormat>
  <Paragraphs>84</Paragraphs>
  <Slides>10</Slides>
  <Notes>1</Notes>
  <HiddenSlides>0</HiddenSlides>
  <MMClips>2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Helvetica World</vt:lpstr>
      <vt:lpstr>Office Theme</vt:lpstr>
      <vt:lpstr>Microsoft PowerPoint Presentation</vt:lpstr>
      <vt:lpstr>PowerPoint Presentation</vt:lpstr>
      <vt:lpstr>PowerPoint Presentation</vt:lpstr>
      <vt:lpstr>Types of Stakeholders</vt:lpstr>
      <vt:lpstr>PowerPoint Presentation</vt:lpstr>
      <vt:lpstr>Functional Requirements</vt:lpstr>
      <vt:lpstr>Survey Data</vt:lpstr>
      <vt:lpstr>Non-Functional Requirements</vt:lpstr>
      <vt:lpstr>Survey Data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NIloy Khan</dc:creator>
  <cp:lastModifiedBy>NIloy Khan</cp:lastModifiedBy>
  <cp:revision>9</cp:revision>
  <dcterms:created xsi:type="dcterms:W3CDTF">2025-11-01T08:57:28Z</dcterms:created>
  <dcterms:modified xsi:type="dcterms:W3CDTF">2025-11-01T17:51:58Z</dcterms:modified>
</cp:coreProperties>
</file>

<file path=docProps/thumbnail.jpeg>
</file>